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12"/>
  </p:notesMasterIdLst>
  <p:handoutMasterIdLst>
    <p:handoutMasterId r:id="rId13"/>
  </p:handoutMasterIdLst>
  <p:sldIdLst>
    <p:sldId id="278" r:id="rId5"/>
    <p:sldId id="283" r:id="rId6"/>
    <p:sldId id="284" r:id="rId7"/>
    <p:sldId id="279" r:id="rId8"/>
    <p:sldId id="280" r:id="rId9"/>
    <p:sldId id="281" r:id="rId10"/>
    <p:sldId id="282" r:id="rId11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0AB909-DD34-4B92-ABBB-9BEF910FCC1D}" v="5" dt="2023-10-18T13:17:59.273"/>
  </p1510:revLst>
</p1510:revInfo>
</file>

<file path=ppt/tableStyles.xml><?xml version="1.0" encoding="utf-8"?>
<a:tblStyleLst xmlns:a="http://schemas.openxmlformats.org/drawingml/2006/main" def="{5DA37D80-6434-44D0-A028-1B22A696006F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09" autoAdjust="0"/>
  </p:normalViewPr>
  <p:slideViewPr>
    <p:cSldViewPr snapToGrid="0" snapToObjects="1">
      <p:cViewPr varScale="1">
        <p:scale>
          <a:sx n="67" d="100"/>
          <a:sy n="67" d="100"/>
        </p:scale>
        <p:origin x="644" y="44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24" d="100"/>
          <a:sy n="24" d="100"/>
        </p:scale>
        <p:origin x="3475" y="12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42D35-0463-4920-BEF7-2B88080E67A2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BD0AB-C59E-4A46-83D3-F07787446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926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00201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03092" y="69574"/>
            <a:ext cx="5385816" cy="3139970"/>
          </a:xfrm>
        </p:spPr>
        <p:txBody>
          <a:bodyPr tIns="0" anchor="b" anchorCtr="0">
            <a:no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49496" y="3255267"/>
            <a:ext cx="3493008" cy="1644724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952" y="701702"/>
            <a:ext cx="10671048" cy="144435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C32B254-F115-AAF3-09C2-B631F5CDC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329989" y="2370268"/>
            <a:ext cx="722376" cy="722376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339134" y="2379412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2758440"/>
            <a:ext cx="2011680" cy="2826771"/>
          </a:xfrm>
          <a:custGeom>
            <a:avLst/>
            <a:gdLst>
              <a:gd name="connsiteX0" fmla="*/ 0 w 2011680"/>
              <a:gd name="connsiteY0" fmla="*/ 0 h 2825173"/>
              <a:gd name="connsiteX1" fmla="*/ 2011680 w 2011680"/>
              <a:gd name="connsiteY1" fmla="*/ 0 h 2825173"/>
              <a:gd name="connsiteX2" fmla="*/ 2011680 w 2011680"/>
              <a:gd name="connsiteY2" fmla="*/ 2825173 h 2825173"/>
              <a:gd name="connsiteX3" fmla="*/ 0 w 2011680"/>
              <a:gd name="connsiteY3" fmla="*/ 2825173 h 2825173"/>
              <a:gd name="connsiteX4" fmla="*/ 0 w 2011680"/>
              <a:gd name="connsiteY4" fmla="*/ 0 h 2825173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2011680 w 2011680"/>
              <a:gd name="connsiteY2" fmla="*/ 1598 h 2826771"/>
              <a:gd name="connsiteX3" fmla="*/ 2011680 w 2011680"/>
              <a:gd name="connsiteY3" fmla="*/ 2826771 h 2826771"/>
              <a:gd name="connsiteX4" fmla="*/ 0 w 2011680"/>
              <a:gd name="connsiteY4" fmla="*/ 2826771 h 2826771"/>
              <a:gd name="connsiteX5" fmla="*/ 0 w 2011680"/>
              <a:gd name="connsiteY5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358727 w 2011680"/>
              <a:gd name="connsiteY2" fmla="*/ 0 h 2826771"/>
              <a:gd name="connsiteX3" fmla="*/ 2011680 w 2011680"/>
              <a:gd name="connsiteY3" fmla="*/ 1598 h 2826771"/>
              <a:gd name="connsiteX4" fmla="*/ 2011680 w 2011680"/>
              <a:gd name="connsiteY4" fmla="*/ 2826771 h 2826771"/>
              <a:gd name="connsiteX5" fmla="*/ 0 w 2011680"/>
              <a:gd name="connsiteY5" fmla="*/ 2826771 h 2826771"/>
              <a:gd name="connsiteX6" fmla="*/ 0 w 2011680"/>
              <a:gd name="connsiteY6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010112 w 2011680"/>
              <a:gd name="connsiteY2" fmla="*/ 0 h 2826771"/>
              <a:gd name="connsiteX3" fmla="*/ 1358727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012017 w 2011680"/>
              <a:gd name="connsiteY2" fmla="*/ 335280 h 2826771"/>
              <a:gd name="connsiteX3" fmla="*/ 1358727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012017 w 2011680"/>
              <a:gd name="connsiteY2" fmla="*/ 335280 h 2826771"/>
              <a:gd name="connsiteX3" fmla="*/ 1358727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012017 w 2011680"/>
              <a:gd name="connsiteY2" fmla="*/ 335280 h 2826771"/>
              <a:gd name="connsiteX3" fmla="*/ 1358727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012017 w 2011680"/>
              <a:gd name="connsiteY2" fmla="*/ 335280 h 2826771"/>
              <a:gd name="connsiteX3" fmla="*/ 1358727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012017 w 2011680"/>
              <a:gd name="connsiteY2" fmla="*/ 335280 h 2826771"/>
              <a:gd name="connsiteX3" fmla="*/ 1358727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012017 w 2011680"/>
              <a:gd name="connsiteY2" fmla="*/ 335280 h 2826771"/>
              <a:gd name="connsiteX3" fmla="*/ 1358727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012017 w 2011680"/>
              <a:gd name="connsiteY2" fmla="*/ 335280 h 2826771"/>
              <a:gd name="connsiteX3" fmla="*/ 1358727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012017 w 2011680"/>
              <a:gd name="connsiteY2" fmla="*/ 335280 h 2826771"/>
              <a:gd name="connsiteX3" fmla="*/ 1358727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1680" h="2826771">
                <a:moveTo>
                  <a:pt x="0" y="1598"/>
                </a:moveTo>
                <a:lnTo>
                  <a:pt x="646257" y="0"/>
                </a:lnTo>
                <a:cubicBezTo>
                  <a:pt x="699597" y="218440"/>
                  <a:pt x="783417" y="292100"/>
                  <a:pt x="1012017" y="335280"/>
                </a:cubicBezTo>
                <a:cubicBezTo>
                  <a:pt x="1289512" y="299720"/>
                  <a:pt x="1340312" y="106045"/>
                  <a:pt x="1358727" y="0"/>
                </a:cubicBezTo>
                <a:lnTo>
                  <a:pt x="2011680" y="1598"/>
                </a:lnTo>
                <a:lnTo>
                  <a:pt x="2011680" y="2826771"/>
                </a:lnTo>
                <a:lnTo>
                  <a:pt x="0" y="2826771"/>
                </a:lnTo>
                <a:lnTo>
                  <a:pt x="0" y="1598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5338" y="4064834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1058" y="4156758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2485599-A799-0E8C-D368-451B9DE02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545563" y="2373190"/>
            <a:ext cx="722376" cy="722376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554707" y="2379412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0" y="2756536"/>
            <a:ext cx="2011680" cy="2828676"/>
          </a:xfrm>
          <a:custGeom>
            <a:avLst/>
            <a:gdLst>
              <a:gd name="connsiteX0" fmla="*/ 0 w 2011680"/>
              <a:gd name="connsiteY0" fmla="*/ 0 h 2825173"/>
              <a:gd name="connsiteX1" fmla="*/ 2011680 w 2011680"/>
              <a:gd name="connsiteY1" fmla="*/ 0 h 2825173"/>
              <a:gd name="connsiteX2" fmla="*/ 2011680 w 2011680"/>
              <a:gd name="connsiteY2" fmla="*/ 2825173 h 2825173"/>
              <a:gd name="connsiteX3" fmla="*/ 0 w 2011680"/>
              <a:gd name="connsiteY3" fmla="*/ 2825173 h 2825173"/>
              <a:gd name="connsiteX4" fmla="*/ 0 w 2011680"/>
              <a:gd name="connsiteY4" fmla="*/ 0 h 2825173"/>
              <a:gd name="connsiteX0" fmla="*/ 0 w 2011680"/>
              <a:gd name="connsiteY0" fmla="*/ 4646 h 2829819"/>
              <a:gd name="connsiteX1" fmla="*/ 994434 w 2011680"/>
              <a:gd name="connsiteY1" fmla="*/ 0 h 2829819"/>
              <a:gd name="connsiteX2" fmla="*/ 2011680 w 2011680"/>
              <a:gd name="connsiteY2" fmla="*/ 4646 h 2829819"/>
              <a:gd name="connsiteX3" fmla="*/ 2011680 w 2011680"/>
              <a:gd name="connsiteY3" fmla="*/ 2829819 h 2829819"/>
              <a:gd name="connsiteX4" fmla="*/ 0 w 2011680"/>
              <a:gd name="connsiteY4" fmla="*/ 2829819 h 2829819"/>
              <a:gd name="connsiteX5" fmla="*/ 0 w 2011680"/>
              <a:gd name="connsiteY5" fmla="*/ 4646 h 2829819"/>
              <a:gd name="connsiteX0" fmla="*/ 0 w 2011680"/>
              <a:gd name="connsiteY0" fmla="*/ 4646 h 2829819"/>
              <a:gd name="connsiteX1" fmla="*/ 994434 w 2011680"/>
              <a:gd name="connsiteY1" fmla="*/ 0 h 2829819"/>
              <a:gd name="connsiteX2" fmla="*/ 2011680 w 2011680"/>
              <a:gd name="connsiteY2" fmla="*/ 4646 h 2829819"/>
              <a:gd name="connsiteX3" fmla="*/ 2011680 w 2011680"/>
              <a:gd name="connsiteY3" fmla="*/ 2829819 h 2829819"/>
              <a:gd name="connsiteX4" fmla="*/ 0 w 2011680"/>
              <a:gd name="connsiteY4" fmla="*/ 2829819 h 2829819"/>
              <a:gd name="connsiteX5" fmla="*/ 0 w 2011680"/>
              <a:gd name="connsiteY5" fmla="*/ 4646 h 2829819"/>
              <a:gd name="connsiteX0" fmla="*/ 0 w 2011680"/>
              <a:gd name="connsiteY0" fmla="*/ 4646 h 2829819"/>
              <a:gd name="connsiteX1" fmla="*/ 994434 w 2011680"/>
              <a:gd name="connsiteY1" fmla="*/ 0 h 2829819"/>
              <a:gd name="connsiteX2" fmla="*/ 2011680 w 2011680"/>
              <a:gd name="connsiteY2" fmla="*/ 4646 h 2829819"/>
              <a:gd name="connsiteX3" fmla="*/ 2011680 w 2011680"/>
              <a:gd name="connsiteY3" fmla="*/ 2829819 h 2829819"/>
              <a:gd name="connsiteX4" fmla="*/ 0 w 2011680"/>
              <a:gd name="connsiteY4" fmla="*/ 2829819 h 2829819"/>
              <a:gd name="connsiteX5" fmla="*/ 0 w 2011680"/>
              <a:gd name="connsiteY5" fmla="*/ 4646 h 2829819"/>
              <a:gd name="connsiteX0" fmla="*/ 0 w 2011680"/>
              <a:gd name="connsiteY0" fmla="*/ 4646 h 2829819"/>
              <a:gd name="connsiteX1" fmla="*/ 994434 w 2011680"/>
              <a:gd name="connsiteY1" fmla="*/ 0 h 2829819"/>
              <a:gd name="connsiteX2" fmla="*/ 1362480 w 2011680"/>
              <a:gd name="connsiteY2" fmla="*/ 3048 h 2829819"/>
              <a:gd name="connsiteX3" fmla="*/ 2011680 w 2011680"/>
              <a:gd name="connsiteY3" fmla="*/ 4646 h 2829819"/>
              <a:gd name="connsiteX4" fmla="*/ 2011680 w 2011680"/>
              <a:gd name="connsiteY4" fmla="*/ 2829819 h 2829819"/>
              <a:gd name="connsiteX5" fmla="*/ 0 w 2011680"/>
              <a:gd name="connsiteY5" fmla="*/ 2829819 h 2829819"/>
              <a:gd name="connsiteX6" fmla="*/ 0 w 2011680"/>
              <a:gd name="connsiteY6" fmla="*/ 4646 h 2829819"/>
              <a:gd name="connsiteX0" fmla="*/ 0 w 2011680"/>
              <a:gd name="connsiteY0" fmla="*/ 4646 h 2829819"/>
              <a:gd name="connsiteX1" fmla="*/ 651915 w 2011680"/>
              <a:gd name="connsiteY1" fmla="*/ 1143 h 2829819"/>
              <a:gd name="connsiteX2" fmla="*/ 994434 w 2011680"/>
              <a:gd name="connsiteY2" fmla="*/ 0 h 2829819"/>
              <a:gd name="connsiteX3" fmla="*/ 1362480 w 2011680"/>
              <a:gd name="connsiteY3" fmla="*/ 3048 h 2829819"/>
              <a:gd name="connsiteX4" fmla="*/ 2011680 w 2011680"/>
              <a:gd name="connsiteY4" fmla="*/ 4646 h 2829819"/>
              <a:gd name="connsiteX5" fmla="*/ 2011680 w 2011680"/>
              <a:gd name="connsiteY5" fmla="*/ 2829819 h 2829819"/>
              <a:gd name="connsiteX6" fmla="*/ 0 w 2011680"/>
              <a:gd name="connsiteY6" fmla="*/ 2829819 h 2829819"/>
              <a:gd name="connsiteX7" fmla="*/ 0 w 2011680"/>
              <a:gd name="connsiteY7" fmla="*/ 4646 h 2829819"/>
              <a:gd name="connsiteX0" fmla="*/ 0 w 2011680"/>
              <a:gd name="connsiteY0" fmla="*/ 3503 h 2828676"/>
              <a:gd name="connsiteX1" fmla="*/ 651915 w 2011680"/>
              <a:gd name="connsiteY1" fmla="*/ 0 h 2828676"/>
              <a:gd name="connsiteX2" fmla="*/ 1005864 w 2011680"/>
              <a:gd name="connsiteY2" fmla="*/ 336042 h 2828676"/>
              <a:gd name="connsiteX3" fmla="*/ 1362480 w 2011680"/>
              <a:gd name="connsiteY3" fmla="*/ 1905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  <a:gd name="connsiteX0" fmla="*/ 0 w 2011680"/>
              <a:gd name="connsiteY0" fmla="*/ 3503 h 2828676"/>
              <a:gd name="connsiteX1" fmla="*/ 651915 w 2011680"/>
              <a:gd name="connsiteY1" fmla="*/ 0 h 2828676"/>
              <a:gd name="connsiteX2" fmla="*/ 1005864 w 2011680"/>
              <a:gd name="connsiteY2" fmla="*/ 336042 h 2828676"/>
              <a:gd name="connsiteX3" fmla="*/ 1362480 w 2011680"/>
              <a:gd name="connsiteY3" fmla="*/ 1905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  <a:gd name="connsiteX0" fmla="*/ 0 w 2011680"/>
              <a:gd name="connsiteY0" fmla="*/ 3503 h 2828676"/>
              <a:gd name="connsiteX1" fmla="*/ 651915 w 2011680"/>
              <a:gd name="connsiteY1" fmla="*/ 0 h 2828676"/>
              <a:gd name="connsiteX2" fmla="*/ 1005864 w 2011680"/>
              <a:gd name="connsiteY2" fmla="*/ 336042 h 2828676"/>
              <a:gd name="connsiteX3" fmla="*/ 1362480 w 2011680"/>
              <a:gd name="connsiteY3" fmla="*/ 1905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  <a:gd name="connsiteX0" fmla="*/ 0 w 2011680"/>
              <a:gd name="connsiteY0" fmla="*/ 3503 h 2828676"/>
              <a:gd name="connsiteX1" fmla="*/ 651915 w 2011680"/>
              <a:gd name="connsiteY1" fmla="*/ 0 h 2828676"/>
              <a:gd name="connsiteX2" fmla="*/ 1005864 w 2011680"/>
              <a:gd name="connsiteY2" fmla="*/ 336042 h 2828676"/>
              <a:gd name="connsiteX3" fmla="*/ 1362480 w 2011680"/>
              <a:gd name="connsiteY3" fmla="*/ 1905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  <a:gd name="connsiteX0" fmla="*/ 0 w 2011680"/>
              <a:gd name="connsiteY0" fmla="*/ 3503 h 2828676"/>
              <a:gd name="connsiteX1" fmla="*/ 651915 w 2011680"/>
              <a:gd name="connsiteY1" fmla="*/ 0 h 2828676"/>
              <a:gd name="connsiteX2" fmla="*/ 1005864 w 2011680"/>
              <a:gd name="connsiteY2" fmla="*/ 336042 h 2828676"/>
              <a:gd name="connsiteX3" fmla="*/ 1362480 w 2011680"/>
              <a:gd name="connsiteY3" fmla="*/ 1905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1680" h="2828676">
                <a:moveTo>
                  <a:pt x="0" y="3503"/>
                </a:moveTo>
                <a:lnTo>
                  <a:pt x="651915" y="0"/>
                </a:lnTo>
                <a:cubicBezTo>
                  <a:pt x="665123" y="83439"/>
                  <a:pt x="720241" y="317373"/>
                  <a:pt x="1005864" y="336042"/>
                </a:cubicBezTo>
                <a:cubicBezTo>
                  <a:pt x="1248561" y="340868"/>
                  <a:pt x="1359813" y="80899"/>
                  <a:pt x="1362480" y="1905"/>
                </a:cubicBezTo>
                <a:lnTo>
                  <a:pt x="2011680" y="3503"/>
                </a:lnTo>
                <a:lnTo>
                  <a:pt x="2011680" y="2828676"/>
                </a:lnTo>
                <a:lnTo>
                  <a:pt x="0" y="2828676"/>
                </a:lnTo>
                <a:lnTo>
                  <a:pt x="0" y="3503"/>
                </a:lnTo>
                <a:close/>
              </a:path>
            </a:pathLst>
          </a:custGeo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00911" y="4064834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46630" y="4156758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44D3449-0EF5-D439-CC36-5C761D35D4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761135" y="2373190"/>
            <a:ext cx="722376" cy="722376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770280" y="2379412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2756535"/>
            <a:ext cx="2011680" cy="2828676"/>
          </a:xfrm>
          <a:custGeom>
            <a:avLst/>
            <a:gdLst>
              <a:gd name="connsiteX0" fmla="*/ 0 w 2011680"/>
              <a:gd name="connsiteY0" fmla="*/ 0 h 2825173"/>
              <a:gd name="connsiteX1" fmla="*/ 2011680 w 2011680"/>
              <a:gd name="connsiteY1" fmla="*/ 0 h 2825173"/>
              <a:gd name="connsiteX2" fmla="*/ 2011680 w 2011680"/>
              <a:gd name="connsiteY2" fmla="*/ 2825173 h 2825173"/>
              <a:gd name="connsiteX3" fmla="*/ 0 w 2011680"/>
              <a:gd name="connsiteY3" fmla="*/ 2825173 h 2825173"/>
              <a:gd name="connsiteX4" fmla="*/ 0 w 2011680"/>
              <a:gd name="connsiteY4" fmla="*/ 0 h 2825173"/>
              <a:gd name="connsiteX0" fmla="*/ 0 w 2011680"/>
              <a:gd name="connsiteY0" fmla="*/ 1598 h 2826771"/>
              <a:gd name="connsiteX1" fmla="*/ 649951 w 2011680"/>
              <a:gd name="connsiteY1" fmla="*/ 0 h 2826771"/>
              <a:gd name="connsiteX2" fmla="*/ 2011680 w 2011680"/>
              <a:gd name="connsiteY2" fmla="*/ 1598 h 2826771"/>
              <a:gd name="connsiteX3" fmla="*/ 2011680 w 2011680"/>
              <a:gd name="connsiteY3" fmla="*/ 2826771 h 2826771"/>
              <a:gd name="connsiteX4" fmla="*/ 0 w 2011680"/>
              <a:gd name="connsiteY4" fmla="*/ 2826771 h 2826771"/>
              <a:gd name="connsiteX5" fmla="*/ 0 w 2011680"/>
              <a:gd name="connsiteY5" fmla="*/ 1598 h 2826771"/>
              <a:gd name="connsiteX0" fmla="*/ 0 w 2011680"/>
              <a:gd name="connsiteY0" fmla="*/ 3503 h 2828676"/>
              <a:gd name="connsiteX1" fmla="*/ 649951 w 2011680"/>
              <a:gd name="connsiteY1" fmla="*/ 1905 h 2828676"/>
              <a:gd name="connsiteX2" fmla="*/ 1358611 w 2011680"/>
              <a:gd name="connsiteY2" fmla="*/ 0 h 2828676"/>
              <a:gd name="connsiteX3" fmla="*/ 2011680 w 2011680"/>
              <a:gd name="connsiteY3" fmla="*/ 3503 h 2828676"/>
              <a:gd name="connsiteX4" fmla="*/ 2011680 w 2011680"/>
              <a:gd name="connsiteY4" fmla="*/ 2828676 h 2828676"/>
              <a:gd name="connsiteX5" fmla="*/ 0 w 2011680"/>
              <a:gd name="connsiteY5" fmla="*/ 2828676 h 2828676"/>
              <a:gd name="connsiteX6" fmla="*/ 0 w 2011680"/>
              <a:gd name="connsiteY6" fmla="*/ 3503 h 2828676"/>
              <a:gd name="connsiteX0" fmla="*/ 0 w 2011680"/>
              <a:gd name="connsiteY0" fmla="*/ 3503 h 2828676"/>
              <a:gd name="connsiteX1" fmla="*/ 649951 w 2011680"/>
              <a:gd name="connsiteY1" fmla="*/ 1905 h 2828676"/>
              <a:gd name="connsiteX2" fmla="*/ 1006186 w 2011680"/>
              <a:gd name="connsiteY2" fmla="*/ 0 h 2828676"/>
              <a:gd name="connsiteX3" fmla="*/ 1358611 w 2011680"/>
              <a:gd name="connsiteY3" fmla="*/ 0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  <a:gd name="connsiteX0" fmla="*/ 0 w 2011680"/>
              <a:gd name="connsiteY0" fmla="*/ 3503 h 2828676"/>
              <a:gd name="connsiteX1" fmla="*/ 649951 w 2011680"/>
              <a:gd name="connsiteY1" fmla="*/ 1905 h 2828676"/>
              <a:gd name="connsiteX2" fmla="*/ 1009996 w 2011680"/>
              <a:gd name="connsiteY2" fmla="*/ 333375 h 2828676"/>
              <a:gd name="connsiteX3" fmla="*/ 1358611 w 2011680"/>
              <a:gd name="connsiteY3" fmla="*/ 0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  <a:gd name="connsiteX0" fmla="*/ 0 w 2011680"/>
              <a:gd name="connsiteY0" fmla="*/ 3503 h 2828676"/>
              <a:gd name="connsiteX1" fmla="*/ 649951 w 2011680"/>
              <a:gd name="connsiteY1" fmla="*/ 1905 h 2828676"/>
              <a:gd name="connsiteX2" fmla="*/ 1009996 w 2011680"/>
              <a:gd name="connsiteY2" fmla="*/ 333375 h 2828676"/>
              <a:gd name="connsiteX3" fmla="*/ 1358611 w 2011680"/>
              <a:gd name="connsiteY3" fmla="*/ 0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  <a:gd name="connsiteX0" fmla="*/ 0 w 2011680"/>
              <a:gd name="connsiteY0" fmla="*/ 3503 h 2828676"/>
              <a:gd name="connsiteX1" fmla="*/ 649951 w 2011680"/>
              <a:gd name="connsiteY1" fmla="*/ 1905 h 2828676"/>
              <a:gd name="connsiteX2" fmla="*/ 1009996 w 2011680"/>
              <a:gd name="connsiteY2" fmla="*/ 333375 h 2828676"/>
              <a:gd name="connsiteX3" fmla="*/ 1358611 w 2011680"/>
              <a:gd name="connsiteY3" fmla="*/ 0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  <a:gd name="connsiteX0" fmla="*/ 0 w 2011680"/>
              <a:gd name="connsiteY0" fmla="*/ 3503 h 2828676"/>
              <a:gd name="connsiteX1" fmla="*/ 649951 w 2011680"/>
              <a:gd name="connsiteY1" fmla="*/ 1905 h 2828676"/>
              <a:gd name="connsiteX2" fmla="*/ 1009996 w 2011680"/>
              <a:gd name="connsiteY2" fmla="*/ 333375 h 2828676"/>
              <a:gd name="connsiteX3" fmla="*/ 1358611 w 2011680"/>
              <a:gd name="connsiteY3" fmla="*/ 0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  <a:gd name="connsiteX0" fmla="*/ 0 w 2011680"/>
              <a:gd name="connsiteY0" fmla="*/ 3503 h 2828676"/>
              <a:gd name="connsiteX1" fmla="*/ 649951 w 2011680"/>
              <a:gd name="connsiteY1" fmla="*/ 1905 h 2828676"/>
              <a:gd name="connsiteX2" fmla="*/ 1009996 w 2011680"/>
              <a:gd name="connsiteY2" fmla="*/ 333375 h 2828676"/>
              <a:gd name="connsiteX3" fmla="*/ 1358611 w 2011680"/>
              <a:gd name="connsiteY3" fmla="*/ 0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1680" h="2828676">
                <a:moveTo>
                  <a:pt x="0" y="3503"/>
                </a:moveTo>
                <a:lnTo>
                  <a:pt x="649951" y="1905"/>
                </a:lnTo>
                <a:cubicBezTo>
                  <a:pt x="676621" y="123825"/>
                  <a:pt x="743296" y="316230"/>
                  <a:pt x="1009996" y="333375"/>
                </a:cubicBezTo>
                <a:cubicBezTo>
                  <a:pt x="1261456" y="319405"/>
                  <a:pt x="1349086" y="114935"/>
                  <a:pt x="1358611" y="0"/>
                </a:cubicBezTo>
                <a:lnTo>
                  <a:pt x="2011680" y="3503"/>
                </a:lnTo>
                <a:lnTo>
                  <a:pt x="2011680" y="2828676"/>
                </a:lnTo>
                <a:lnTo>
                  <a:pt x="0" y="2828676"/>
                </a:lnTo>
                <a:lnTo>
                  <a:pt x="0" y="3503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16484" y="4064834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62204" y="4156758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76F2D13-53B7-CE37-EA90-449A726B8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7976707" y="2373190"/>
            <a:ext cx="722376" cy="722376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985853" y="2379412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2758440"/>
            <a:ext cx="2011680" cy="2826771"/>
          </a:xfrm>
          <a:custGeom>
            <a:avLst/>
            <a:gdLst>
              <a:gd name="connsiteX0" fmla="*/ 0 w 2011680"/>
              <a:gd name="connsiteY0" fmla="*/ 0 h 2825173"/>
              <a:gd name="connsiteX1" fmla="*/ 2011680 w 2011680"/>
              <a:gd name="connsiteY1" fmla="*/ 0 h 2825173"/>
              <a:gd name="connsiteX2" fmla="*/ 2011680 w 2011680"/>
              <a:gd name="connsiteY2" fmla="*/ 2825173 h 2825173"/>
              <a:gd name="connsiteX3" fmla="*/ 0 w 2011680"/>
              <a:gd name="connsiteY3" fmla="*/ 2825173 h 2825173"/>
              <a:gd name="connsiteX4" fmla="*/ 0 w 2011680"/>
              <a:gd name="connsiteY4" fmla="*/ 0 h 2825173"/>
              <a:gd name="connsiteX0" fmla="*/ 0 w 2011680"/>
              <a:gd name="connsiteY0" fmla="*/ 1598 h 2826771"/>
              <a:gd name="connsiteX1" fmla="*/ 651163 w 2011680"/>
              <a:gd name="connsiteY1" fmla="*/ 0 h 2826771"/>
              <a:gd name="connsiteX2" fmla="*/ 2011680 w 2011680"/>
              <a:gd name="connsiteY2" fmla="*/ 1598 h 2826771"/>
              <a:gd name="connsiteX3" fmla="*/ 2011680 w 2011680"/>
              <a:gd name="connsiteY3" fmla="*/ 2826771 h 2826771"/>
              <a:gd name="connsiteX4" fmla="*/ 0 w 2011680"/>
              <a:gd name="connsiteY4" fmla="*/ 2826771 h 2826771"/>
              <a:gd name="connsiteX5" fmla="*/ 0 w 2011680"/>
              <a:gd name="connsiteY5" fmla="*/ 1598 h 2826771"/>
              <a:gd name="connsiteX0" fmla="*/ 0 w 2011680"/>
              <a:gd name="connsiteY0" fmla="*/ 1598 h 2826771"/>
              <a:gd name="connsiteX1" fmla="*/ 651163 w 2011680"/>
              <a:gd name="connsiteY1" fmla="*/ 0 h 2826771"/>
              <a:gd name="connsiteX2" fmla="*/ 1357283 w 2011680"/>
              <a:gd name="connsiteY2" fmla="*/ 2540 h 2826771"/>
              <a:gd name="connsiteX3" fmla="*/ 2011680 w 2011680"/>
              <a:gd name="connsiteY3" fmla="*/ 1598 h 2826771"/>
              <a:gd name="connsiteX4" fmla="*/ 2011680 w 2011680"/>
              <a:gd name="connsiteY4" fmla="*/ 2826771 h 2826771"/>
              <a:gd name="connsiteX5" fmla="*/ 0 w 2011680"/>
              <a:gd name="connsiteY5" fmla="*/ 2826771 h 2826771"/>
              <a:gd name="connsiteX6" fmla="*/ 0 w 2011680"/>
              <a:gd name="connsiteY6" fmla="*/ 1598 h 2826771"/>
              <a:gd name="connsiteX0" fmla="*/ 0 w 2011680"/>
              <a:gd name="connsiteY0" fmla="*/ 1598 h 2826771"/>
              <a:gd name="connsiteX1" fmla="*/ 651163 w 2011680"/>
              <a:gd name="connsiteY1" fmla="*/ 0 h 2826771"/>
              <a:gd name="connsiteX2" fmla="*/ 1014383 w 2011680"/>
              <a:gd name="connsiteY2" fmla="*/ 330200 h 2826771"/>
              <a:gd name="connsiteX3" fmla="*/ 1357283 w 2011680"/>
              <a:gd name="connsiteY3" fmla="*/ 254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51163 w 2011680"/>
              <a:gd name="connsiteY1" fmla="*/ 0 h 2826771"/>
              <a:gd name="connsiteX2" fmla="*/ 1014383 w 2011680"/>
              <a:gd name="connsiteY2" fmla="*/ 330200 h 2826771"/>
              <a:gd name="connsiteX3" fmla="*/ 1357283 w 2011680"/>
              <a:gd name="connsiteY3" fmla="*/ 254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51163 w 2011680"/>
              <a:gd name="connsiteY1" fmla="*/ 0 h 2826771"/>
              <a:gd name="connsiteX2" fmla="*/ 1014383 w 2011680"/>
              <a:gd name="connsiteY2" fmla="*/ 330200 h 2826771"/>
              <a:gd name="connsiteX3" fmla="*/ 1357283 w 2011680"/>
              <a:gd name="connsiteY3" fmla="*/ 254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51163 w 2011680"/>
              <a:gd name="connsiteY1" fmla="*/ 0 h 2826771"/>
              <a:gd name="connsiteX2" fmla="*/ 1014383 w 2011680"/>
              <a:gd name="connsiteY2" fmla="*/ 330200 h 2826771"/>
              <a:gd name="connsiteX3" fmla="*/ 1357283 w 2011680"/>
              <a:gd name="connsiteY3" fmla="*/ 254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51163 w 2011680"/>
              <a:gd name="connsiteY1" fmla="*/ 0 h 2826771"/>
              <a:gd name="connsiteX2" fmla="*/ 1014383 w 2011680"/>
              <a:gd name="connsiteY2" fmla="*/ 330200 h 2826771"/>
              <a:gd name="connsiteX3" fmla="*/ 1357283 w 2011680"/>
              <a:gd name="connsiteY3" fmla="*/ 254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51163 w 2011680"/>
              <a:gd name="connsiteY1" fmla="*/ 0 h 2826771"/>
              <a:gd name="connsiteX2" fmla="*/ 1014383 w 2011680"/>
              <a:gd name="connsiteY2" fmla="*/ 330200 h 2826771"/>
              <a:gd name="connsiteX3" fmla="*/ 1357283 w 2011680"/>
              <a:gd name="connsiteY3" fmla="*/ 254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1680" h="2826771">
                <a:moveTo>
                  <a:pt x="0" y="1598"/>
                </a:moveTo>
                <a:lnTo>
                  <a:pt x="651163" y="0"/>
                </a:lnTo>
                <a:cubicBezTo>
                  <a:pt x="681643" y="210820"/>
                  <a:pt x="861983" y="330200"/>
                  <a:pt x="1014383" y="330200"/>
                </a:cubicBezTo>
                <a:cubicBezTo>
                  <a:pt x="1164243" y="312420"/>
                  <a:pt x="1331883" y="218440"/>
                  <a:pt x="1357283" y="2540"/>
                </a:cubicBezTo>
                <a:lnTo>
                  <a:pt x="2011680" y="1598"/>
                </a:lnTo>
                <a:lnTo>
                  <a:pt x="2011680" y="2826771"/>
                </a:lnTo>
                <a:lnTo>
                  <a:pt x="0" y="2826771"/>
                </a:lnTo>
                <a:lnTo>
                  <a:pt x="0" y="1598"/>
                </a:lnTo>
                <a:close/>
              </a:path>
            </a:pathLst>
          </a:custGeo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32057" y="4064834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77777" y="4156758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288DB6F-1A86-5713-2420-7554D75CB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190018" y="2373190"/>
            <a:ext cx="722376" cy="722376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201425" y="2379412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2758440"/>
            <a:ext cx="2011680" cy="2826771"/>
          </a:xfrm>
          <a:custGeom>
            <a:avLst/>
            <a:gdLst>
              <a:gd name="connsiteX0" fmla="*/ 0 w 2011680"/>
              <a:gd name="connsiteY0" fmla="*/ 0 h 2825173"/>
              <a:gd name="connsiteX1" fmla="*/ 2011680 w 2011680"/>
              <a:gd name="connsiteY1" fmla="*/ 0 h 2825173"/>
              <a:gd name="connsiteX2" fmla="*/ 2011680 w 2011680"/>
              <a:gd name="connsiteY2" fmla="*/ 2825173 h 2825173"/>
              <a:gd name="connsiteX3" fmla="*/ 0 w 2011680"/>
              <a:gd name="connsiteY3" fmla="*/ 2825173 h 2825173"/>
              <a:gd name="connsiteX4" fmla="*/ 0 w 2011680"/>
              <a:gd name="connsiteY4" fmla="*/ 0 h 2825173"/>
              <a:gd name="connsiteX0" fmla="*/ 0 w 2011680"/>
              <a:gd name="connsiteY0" fmla="*/ 0 h 2825173"/>
              <a:gd name="connsiteX1" fmla="*/ 655551 w 2011680"/>
              <a:gd name="connsiteY1" fmla="*/ 942 h 2825173"/>
              <a:gd name="connsiteX2" fmla="*/ 2011680 w 2011680"/>
              <a:gd name="connsiteY2" fmla="*/ 0 h 2825173"/>
              <a:gd name="connsiteX3" fmla="*/ 2011680 w 2011680"/>
              <a:gd name="connsiteY3" fmla="*/ 2825173 h 2825173"/>
              <a:gd name="connsiteX4" fmla="*/ 0 w 2011680"/>
              <a:gd name="connsiteY4" fmla="*/ 2825173 h 2825173"/>
              <a:gd name="connsiteX5" fmla="*/ 0 w 2011680"/>
              <a:gd name="connsiteY5" fmla="*/ 0 h 2825173"/>
              <a:gd name="connsiteX0" fmla="*/ 0 w 2011680"/>
              <a:gd name="connsiteY0" fmla="*/ 1598 h 2826771"/>
              <a:gd name="connsiteX1" fmla="*/ 655551 w 2011680"/>
              <a:gd name="connsiteY1" fmla="*/ 2540 h 2826771"/>
              <a:gd name="connsiteX2" fmla="*/ 1364211 w 2011680"/>
              <a:gd name="connsiteY2" fmla="*/ 0 h 2826771"/>
              <a:gd name="connsiteX3" fmla="*/ 2011680 w 2011680"/>
              <a:gd name="connsiteY3" fmla="*/ 1598 h 2826771"/>
              <a:gd name="connsiteX4" fmla="*/ 2011680 w 2011680"/>
              <a:gd name="connsiteY4" fmla="*/ 2826771 h 2826771"/>
              <a:gd name="connsiteX5" fmla="*/ 0 w 2011680"/>
              <a:gd name="connsiteY5" fmla="*/ 2826771 h 2826771"/>
              <a:gd name="connsiteX6" fmla="*/ 0 w 2011680"/>
              <a:gd name="connsiteY6" fmla="*/ 1598 h 2826771"/>
              <a:gd name="connsiteX0" fmla="*/ 0 w 2011680"/>
              <a:gd name="connsiteY0" fmla="*/ 1598 h 2826771"/>
              <a:gd name="connsiteX1" fmla="*/ 655551 w 2011680"/>
              <a:gd name="connsiteY1" fmla="*/ 2540 h 2826771"/>
              <a:gd name="connsiteX2" fmla="*/ 1016231 w 2011680"/>
              <a:gd name="connsiteY2" fmla="*/ 327660 h 2826771"/>
              <a:gd name="connsiteX3" fmla="*/ 1364211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55551 w 2011680"/>
              <a:gd name="connsiteY1" fmla="*/ 2540 h 2826771"/>
              <a:gd name="connsiteX2" fmla="*/ 1016231 w 2011680"/>
              <a:gd name="connsiteY2" fmla="*/ 327660 h 2826771"/>
              <a:gd name="connsiteX3" fmla="*/ 1364211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55551 w 2011680"/>
              <a:gd name="connsiteY1" fmla="*/ 2540 h 2826771"/>
              <a:gd name="connsiteX2" fmla="*/ 1016231 w 2011680"/>
              <a:gd name="connsiteY2" fmla="*/ 327660 h 2826771"/>
              <a:gd name="connsiteX3" fmla="*/ 1364211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55551 w 2011680"/>
              <a:gd name="connsiteY1" fmla="*/ 2540 h 2826771"/>
              <a:gd name="connsiteX2" fmla="*/ 1016231 w 2011680"/>
              <a:gd name="connsiteY2" fmla="*/ 327660 h 2826771"/>
              <a:gd name="connsiteX3" fmla="*/ 1364211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55551 w 2011680"/>
              <a:gd name="connsiteY1" fmla="*/ 2540 h 2826771"/>
              <a:gd name="connsiteX2" fmla="*/ 1016231 w 2011680"/>
              <a:gd name="connsiteY2" fmla="*/ 327660 h 2826771"/>
              <a:gd name="connsiteX3" fmla="*/ 1364211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1680" h="2826771">
                <a:moveTo>
                  <a:pt x="0" y="1598"/>
                </a:moveTo>
                <a:lnTo>
                  <a:pt x="655551" y="2540"/>
                </a:lnTo>
                <a:cubicBezTo>
                  <a:pt x="686031" y="198120"/>
                  <a:pt x="833351" y="335280"/>
                  <a:pt x="1016231" y="327660"/>
                </a:cubicBezTo>
                <a:cubicBezTo>
                  <a:pt x="1205884" y="340360"/>
                  <a:pt x="1362518" y="137160"/>
                  <a:pt x="1364211" y="0"/>
                </a:cubicBezTo>
                <a:lnTo>
                  <a:pt x="2011680" y="1598"/>
                </a:lnTo>
                <a:lnTo>
                  <a:pt x="2011680" y="2826771"/>
                </a:lnTo>
                <a:lnTo>
                  <a:pt x="0" y="2826771"/>
                </a:lnTo>
                <a:lnTo>
                  <a:pt x="0" y="1598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47629" y="4064834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593349" y="4156758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952" y="731520"/>
            <a:ext cx="10671048" cy="212643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835B4623-C6B7-83B6-05A1-17D69EA8D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1669440" y="4056839"/>
            <a:ext cx="81643" cy="2612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16B48C-2241-2A09-2A32-FB55BCFD6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3881150" y="4056839"/>
            <a:ext cx="81643" cy="261257"/>
          </a:xfrm>
          <a:prstGeom prst="rect">
            <a:avLst/>
          </a:prstGeom>
          <a:solidFill>
            <a:srgbClr val="F5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DC7B0C-730B-4FE8-3BFD-D787B1950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6045016" y="4056839"/>
            <a:ext cx="81643" cy="2612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7B2BF2-C193-18BC-3798-C9611C4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8264631" y="4056839"/>
            <a:ext cx="81643" cy="261257"/>
          </a:xfrm>
          <a:prstGeom prst="rect">
            <a:avLst/>
          </a:prstGeom>
          <a:solidFill>
            <a:srgbClr val="F5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8E087E-B71E-C8CE-2C40-B3EACA40D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10475505" y="4056839"/>
            <a:ext cx="81643" cy="2612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6784" y="701702"/>
            <a:ext cx="7439243" cy="130997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Image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86784" y="2071314"/>
            <a:ext cx="3813048" cy="730504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0" cap="all" baseline="0"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986784" y="2877312"/>
            <a:ext cx="3803992" cy="3684588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857877" y="2071314"/>
            <a:ext cx="3568150" cy="730504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0" cap="all" baseline="0"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7857877" y="2877312"/>
            <a:ext cx="3568150" cy="3684588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952" y="741458"/>
            <a:ext cx="10671048" cy="145985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911096" y="2407653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91440" tIns="0" rIns="91440" bIns="0" anchor="t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13232" y="2885439"/>
            <a:ext cx="3328416" cy="3563861"/>
          </a:xfrm>
          <a:custGeom>
            <a:avLst/>
            <a:gdLst>
              <a:gd name="connsiteX0" fmla="*/ 0 w 3328416"/>
              <a:gd name="connsiteY0" fmla="*/ 0 h 3557016"/>
              <a:gd name="connsiteX1" fmla="*/ 3328416 w 3328416"/>
              <a:gd name="connsiteY1" fmla="*/ 0 h 3557016"/>
              <a:gd name="connsiteX2" fmla="*/ 3328416 w 3328416"/>
              <a:gd name="connsiteY2" fmla="*/ 3557016 h 3557016"/>
              <a:gd name="connsiteX3" fmla="*/ 0 w 3328416"/>
              <a:gd name="connsiteY3" fmla="*/ 3557016 h 3557016"/>
              <a:gd name="connsiteX4" fmla="*/ 0 w 3328416"/>
              <a:gd name="connsiteY4" fmla="*/ 0 h 3557016"/>
              <a:gd name="connsiteX0" fmla="*/ 0 w 3328416"/>
              <a:gd name="connsiteY0" fmla="*/ 6845 h 3563861"/>
              <a:gd name="connsiteX1" fmla="*/ 1191768 w 3328416"/>
              <a:gd name="connsiteY1" fmla="*/ 0 h 3563861"/>
              <a:gd name="connsiteX2" fmla="*/ 3328416 w 3328416"/>
              <a:gd name="connsiteY2" fmla="*/ 6845 h 3563861"/>
              <a:gd name="connsiteX3" fmla="*/ 3328416 w 3328416"/>
              <a:gd name="connsiteY3" fmla="*/ 3563861 h 3563861"/>
              <a:gd name="connsiteX4" fmla="*/ 0 w 3328416"/>
              <a:gd name="connsiteY4" fmla="*/ 3563861 h 3563861"/>
              <a:gd name="connsiteX5" fmla="*/ 0 w 3328416"/>
              <a:gd name="connsiteY5" fmla="*/ 6845 h 3563861"/>
              <a:gd name="connsiteX0" fmla="*/ 0 w 3328416"/>
              <a:gd name="connsiteY0" fmla="*/ 6845 h 3563861"/>
              <a:gd name="connsiteX1" fmla="*/ 1191768 w 3328416"/>
              <a:gd name="connsiteY1" fmla="*/ 0 h 3563861"/>
              <a:gd name="connsiteX2" fmla="*/ 2126488 w 3328416"/>
              <a:gd name="connsiteY2" fmla="*/ 1 h 3563861"/>
              <a:gd name="connsiteX3" fmla="*/ 3328416 w 3328416"/>
              <a:gd name="connsiteY3" fmla="*/ 6845 h 3563861"/>
              <a:gd name="connsiteX4" fmla="*/ 3328416 w 3328416"/>
              <a:gd name="connsiteY4" fmla="*/ 3563861 h 3563861"/>
              <a:gd name="connsiteX5" fmla="*/ 0 w 3328416"/>
              <a:gd name="connsiteY5" fmla="*/ 3563861 h 3563861"/>
              <a:gd name="connsiteX6" fmla="*/ 0 w 3328416"/>
              <a:gd name="connsiteY6" fmla="*/ 6845 h 3563861"/>
              <a:gd name="connsiteX0" fmla="*/ 0 w 3328416"/>
              <a:gd name="connsiteY0" fmla="*/ 6845 h 3563861"/>
              <a:gd name="connsiteX1" fmla="*/ 1191768 w 3328416"/>
              <a:gd name="connsiteY1" fmla="*/ 0 h 3563861"/>
              <a:gd name="connsiteX2" fmla="*/ 2126488 w 3328416"/>
              <a:gd name="connsiteY2" fmla="*/ 1 h 3563861"/>
              <a:gd name="connsiteX3" fmla="*/ 3328416 w 3328416"/>
              <a:gd name="connsiteY3" fmla="*/ 6845 h 3563861"/>
              <a:gd name="connsiteX4" fmla="*/ 3328416 w 3328416"/>
              <a:gd name="connsiteY4" fmla="*/ 3563861 h 3563861"/>
              <a:gd name="connsiteX5" fmla="*/ 0 w 3328416"/>
              <a:gd name="connsiteY5" fmla="*/ 3563861 h 3563861"/>
              <a:gd name="connsiteX6" fmla="*/ 0 w 3328416"/>
              <a:gd name="connsiteY6" fmla="*/ 6845 h 3563861"/>
              <a:gd name="connsiteX0" fmla="*/ 0 w 3328416"/>
              <a:gd name="connsiteY0" fmla="*/ 6845 h 3563861"/>
              <a:gd name="connsiteX1" fmla="*/ 1191768 w 3328416"/>
              <a:gd name="connsiteY1" fmla="*/ 0 h 3563861"/>
              <a:gd name="connsiteX2" fmla="*/ 2126488 w 3328416"/>
              <a:gd name="connsiteY2" fmla="*/ 1 h 3563861"/>
              <a:gd name="connsiteX3" fmla="*/ 3328416 w 3328416"/>
              <a:gd name="connsiteY3" fmla="*/ 6845 h 3563861"/>
              <a:gd name="connsiteX4" fmla="*/ 3328416 w 3328416"/>
              <a:gd name="connsiteY4" fmla="*/ 3563861 h 3563861"/>
              <a:gd name="connsiteX5" fmla="*/ 0 w 3328416"/>
              <a:gd name="connsiteY5" fmla="*/ 3563861 h 3563861"/>
              <a:gd name="connsiteX6" fmla="*/ 0 w 3328416"/>
              <a:gd name="connsiteY6" fmla="*/ 6845 h 3563861"/>
              <a:gd name="connsiteX0" fmla="*/ 0 w 3328416"/>
              <a:gd name="connsiteY0" fmla="*/ 6845 h 3563861"/>
              <a:gd name="connsiteX1" fmla="*/ 1191768 w 3328416"/>
              <a:gd name="connsiteY1" fmla="*/ 0 h 3563861"/>
              <a:gd name="connsiteX2" fmla="*/ 1679448 w 3328416"/>
              <a:gd name="connsiteY2" fmla="*/ 452121 h 3563861"/>
              <a:gd name="connsiteX3" fmla="*/ 2126488 w 3328416"/>
              <a:gd name="connsiteY3" fmla="*/ 1 h 3563861"/>
              <a:gd name="connsiteX4" fmla="*/ 3328416 w 3328416"/>
              <a:gd name="connsiteY4" fmla="*/ 6845 h 3563861"/>
              <a:gd name="connsiteX5" fmla="*/ 3328416 w 3328416"/>
              <a:gd name="connsiteY5" fmla="*/ 3563861 h 3563861"/>
              <a:gd name="connsiteX6" fmla="*/ 0 w 3328416"/>
              <a:gd name="connsiteY6" fmla="*/ 3563861 h 3563861"/>
              <a:gd name="connsiteX7" fmla="*/ 0 w 3328416"/>
              <a:gd name="connsiteY7" fmla="*/ 6845 h 3563861"/>
              <a:gd name="connsiteX0" fmla="*/ 0 w 3328416"/>
              <a:gd name="connsiteY0" fmla="*/ 6845 h 3563861"/>
              <a:gd name="connsiteX1" fmla="*/ 1191768 w 3328416"/>
              <a:gd name="connsiteY1" fmla="*/ 0 h 3563861"/>
              <a:gd name="connsiteX2" fmla="*/ 1679448 w 3328416"/>
              <a:gd name="connsiteY2" fmla="*/ 452121 h 3563861"/>
              <a:gd name="connsiteX3" fmla="*/ 2126488 w 3328416"/>
              <a:gd name="connsiteY3" fmla="*/ 1 h 3563861"/>
              <a:gd name="connsiteX4" fmla="*/ 3328416 w 3328416"/>
              <a:gd name="connsiteY4" fmla="*/ 6845 h 3563861"/>
              <a:gd name="connsiteX5" fmla="*/ 3328416 w 3328416"/>
              <a:gd name="connsiteY5" fmla="*/ 3563861 h 3563861"/>
              <a:gd name="connsiteX6" fmla="*/ 0 w 3328416"/>
              <a:gd name="connsiteY6" fmla="*/ 3563861 h 3563861"/>
              <a:gd name="connsiteX7" fmla="*/ 0 w 3328416"/>
              <a:gd name="connsiteY7" fmla="*/ 6845 h 3563861"/>
              <a:gd name="connsiteX0" fmla="*/ 0 w 3328416"/>
              <a:gd name="connsiteY0" fmla="*/ 6845 h 3563861"/>
              <a:gd name="connsiteX1" fmla="*/ 1191768 w 3328416"/>
              <a:gd name="connsiteY1" fmla="*/ 0 h 3563861"/>
              <a:gd name="connsiteX2" fmla="*/ 1679448 w 3328416"/>
              <a:gd name="connsiteY2" fmla="*/ 452121 h 3563861"/>
              <a:gd name="connsiteX3" fmla="*/ 2126488 w 3328416"/>
              <a:gd name="connsiteY3" fmla="*/ 1 h 3563861"/>
              <a:gd name="connsiteX4" fmla="*/ 3328416 w 3328416"/>
              <a:gd name="connsiteY4" fmla="*/ 6845 h 3563861"/>
              <a:gd name="connsiteX5" fmla="*/ 3328416 w 3328416"/>
              <a:gd name="connsiteY5" fmla="*/ 3563861 h 3563861"/>
              <a:gd name="connsiteX6" fmla="*/ 0 w 3328416"/>
              <a:gd name="connsiteY6" fmla="*/ 3563861 h 3563861"/>
              <a:gd name="connsiteX7" fmla="*/ 0 w 3328416"/>
              <a:gd name="connsiteY7" fmla="*/ 6845 h 3563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8416" h="3563861">
                <a:moveTo>
                  <a:pt x="0" y="6845"/>
                </a:moveTo>
                <a:lnTo>
                  <a:pt x="1191768" y="0"/>
                </a:lnTo>
                <a:cubicBezTo>
                  <a:pt x="1278636" y="383458"/>
                  <a:pt x="1523661" y="452121"/>
                  <a:pt x="1679448" y="452121"/>
                </a:cubicBezTo>
                <a:cubicBezTo>
                  <a:pt x="1835235" y="452121"/>
                  <a:pt x="2146300" y="265349"/>
                  <a:pt x="2126488" y="1"/>
                </a:cubicBezTo>
                <a:lnTo>
                  <a:pt x="3328416" y="6845"/>
                </a:lnTo>
                <a:lnTo>
                  <a:pt x="3328416" y="3563861"/>
                </a:lnTo>
                <a:lnTo>
                  <a:pt x="0" y="3563861"/>
                </a:lnTo>
                <a:lnTo>
                  <a:pt x="0" y="6845"/>
                </a:lnTo>
                <a:close/>
              </a:path>
            </a:pathLst>
          </a:custGeo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2124" y="4099293"/>
            <a:ext cx="2770632" cy="2206752"/>
          </a:xfrm>
          <a:noFill/>
        </p:spPr>
        <p:txBody>
          <a:bodyPr lIns="91440" rIns="91440" anchor="t">
            <a:norm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5641848" y="2407653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91440" tIns="0" rIns="91440" bIns="0" anchor="t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3984" y="2890519"/>
            <a:ext cx="3328416" cy="3558781"/>
          </a:xfrm>
          <a:custGeom>
            <a:avLst/>
            <a:gdLst>
              <a:gd name="connsiteX0" fmla="*/ 0 w 3328416"/>
              <a:gd name="connsiteY0" fmla="*/ 0 h 3557016"/>
              <a:gd name="connsiteX1" fmla="*/ 3328416 w 3328416"/>
              <a:gd name="connsiteY1" fmla="*/ 0 h 3557016"/>
              <a:gd name="connsiteX2" fmla="*/ 3328416 w 3328416"/>
              <a:gd name="connsiteY2" fmla="*/ 3557016 h 3557016"/>
              <a:gd name="connsiteX3" fmla="*/ 0 w 3328416"/>
              <a:gd name="connsiteY3" fmla="*/ 3557016 h 3557016"/>
              <a:gd name="connsiteX4" fmla="*/ 0 w 3328416"/>
              <a:gd name="connsiteY4" fmla="*/ 0 h 3557016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3328416 w 3328416"/>
              <a:gd name="connsiteY2" fmla="*/ 1765 h 3558781"/>
              <a:gd name="connsiteX3" fmla="*/ 3328416 w 3328416"/>
              <a:gd name="connsiteY3" fmla="*/ 3558781 h 3558781"/>
              <a:gd name="connsiteX4" fmla="*/ 0 w 3328416"/>
              <a:gd name="connsiteY4" fmla="*/ 3558781 h 3558781"/>
              <a:gd name="connsiteX5" fmla="*/ 0 w 3328416"/>
              <a:gd name="connsiteY5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2134616 w 3328416"/>
              <a:gd name="connsiteY2" fmla="*/ 1 h 3558781"/>
              <a:gd name="connsiteX3" fmla="*/ 3328416 w 3328416"/>
              <a:gd name="connsiteY3" fmla="*/ 1765 h 3558781"/>
              <a:gd name="connsiteX4" fmla="*/ 3328416 w 3328416"/>
              <a:gd name="connsiteY4" fmla="*/ 3558781 h 3558781"/>
              <a:gd name="connsiteX5" fmla="*/ 0 w 3328416"/>
              <a:gd name="connsiteY5" fmla="*/ 3558781 h 3558781"/>
              <a:gd name="connsiteX6" fmla="*/ 0 w 3328416"/>
              <a:gd name="connsiteY6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7244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7244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7244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7244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7244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6101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6101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6101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6101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6101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6101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6101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6101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8416" h="3558781">
                <a:moveTo>
                  <a:pt x="0" y="1765"/>
                </a:moveTo>
                <a:lnTo>
                  <a:pt x="1189736" y="0"/>
                </a:lnTo>
                <a:cubicBezTo>
                  <a:pt x="1213443" y="191770"/>
                  <a:pt x="1332399" y="417831"/>
                  <a:pt x="1672336" y="461011"/>
                </a:cubicBezTo>
                <a:cubicBezTo>
                  <a:pt x="2024549" y="425451"/>
                  <a:pt x="2136733" y="127001"/>
                  <a:pt x="2134616" y="1"/>
                </a:cubicBezTo>
                <a:lnTo>
                  <a:pt x="3328416" y="1765"/>
                </a:lnTo>
                <a:lnTo>
                  <a:pt x="3328416" y="3558781"/>
                </a:lnTo>
                <a:lnTo>
                  <a:pt x="0" y="3558781"/>
                </a:lnTo>
                <a:lnTo>
                  <a:pt x="0" y="1765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2876" y="4099293"/>
            <a:ext cx="2770632" cy="2206752"/>
          </a:xfrm>
          <a:noFill/>
        </p:spPr>
        <p:txBody>
          <a:bodyPr lIns="91440" rIns="91440" anchor="t">
            <a:norm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9290304" y="2407653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91440" tIns="0" rIns="91440" bIns="0" anchor="t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92440" y="2891789"/>
            <a:ext cx="3328416" cy="3557511"/>
          </a:xfrm>
          <a:custGeom>
            <a:avLst/>
            <a:gdLst>
              <a:gd name="connsiteX0" fmla="*/ 0 w 3328416"/>
              <a:gd name="connsiteY0" fmla="*/ 0 h 3557016"/>
              <a:gd name="connsiteX1" fmla="*/ 3328416 w 3328416"/>
              <a:gd name="connsiteY1" fmla="*/ 0 h 3557016"/>
              <a:gd name="connsiteX2" fmla="*/ 3328416 w 3328416"/>
              <a:gd name="connsiteY2" fmla="*/ 3557016 h 3557016"/>
              <a:gd name="connsiteX3" fmla="*/ 0 w 3328416"/>
              <a:gd name="connsiteY3" fmla="*/ 3557016 h 3557016"/>
              <a:gd name="connsiteX4" fmla="*/ 0 w 3328416"/>
              <a:gd name="connsiteY4" fmla="*/ 0 h 3557016"/>
              <a:gd name="connsiteX0" fmla="*/ 0 w 3328416"/>
              <a:gd name="connsiteY0" fmla="*/ 495 h 3557511"/>
              <a:gd name="connsiteX1" fmla="*/ 1184910 w 3328416"/>
              <a:gd name="connsiteY1" fmla="*/ 0 h 3557511"/>
              <a:gd name="connsiteX2" fmla="*/ 3328416 w 3328416"/>
              <a:gd name="connsiteY2" fmla="*/ 495 h 3557511"/>
              <a:gd name="connsiteX3" fmla="*/ 3328416 w 3328416"/>
              <a:gd name="connsiteY3" fmla="*/ 3557511 h 3557511"/>
              <a:gd name="connsiteX4" fmla="*/ 0 w 3328416"/>
              <a:gd name="connsiteY4" fmla="*/ 3557511 h 3557511"/>
              <a:gd name="connsiteX5" fmla="*/ 0 w 3328416"/>
              <a:gd name="connsiteY5" fmla="*/ 495 h 3557511"/>
              <a:gd name="connsiteX0" fmla="*/ 0 w 3328416"/>
              <a:gd name="connsiteY0" fmla="*/ 495 h 3557511"/>
              <a:gd name="connsiteX1" fmla="*/ 1184910 w 3328416"/>
              <a:gd name="connsiteY1" fmla="*/ 0 h 3557511"/>
              <a:gd name="connsiteX2" fmla="*/ 2133600 w 3328416"/>
              <a:gd name="connsiteY2" fmla="*/ 1 h 3557511"/>
              <a:gd name="connsiteX3" fmla="*/ 3328416 w 3328416"/>
              <a:gd name="connsiteY3" fmla="*/ 495 h 3557511"/>
              <a:gd name="connsiteX4" fmla="*/ 3328416 w 3328416"/>
              <a:gd name="connsiteY4" fmla="*/ 3557511 h 3557511"/>
              <a:gd name="connsiteX5" fmla="*/ 0 w 3328416"/>
              <a:gd name="connsiteY5" fmla="*/ 3557511 h 3557511"/>
              <a:gd name="connsiteX6" fmla="*/ 0 w 3328416"/>
              <a:gd name="connsiteY6" fmla="*/ 495 h 3557511"/>
              <a:gd name="connsiteX0" fmla="*/ 0 w 3328416"/>
              <a:gd name="connsiteY0" fmla="*/ 495 h 3557511"/>
              <a:gd name="connsiteX1" fmla="*/ 1184910 w 3328416"/>
              <a:gd name="connsiteY1" fmla="*/ 0 h 3557511"/>
              <a:gd name="connsiteX2" fmla="*/ 1642110 w 3328416"/>
              <a:gd name="connsiteY2" fmla="*/ 476251 h 3557511"/>
              <a:gd name="connsiteX3" fmla="*/ 2133600 w 3328416"/>
              <a:gd name="connsiteY3" fmla="*/ 1 h 3557511"/>
              <a:gd name="connsiteX4" fmla="*/ 3328416 w 3328416"/>
              <a:gd name="connsiteY4" fmla="*/ 495 h 3557511"/>
              <a:gd name="connsiteX5" fmla="*/ 3328416 w 3328416"/>
              <a:gd name="connsiteY5" fmla="*/ 3557511 h 3557511"/>
              <a:gd name="connsiteX6" fmla="*/ 0 w 3328416"/>
              <a:gd name="connsiteY6" fmla="*/ 3557511 h 3557511"/>
              <a:gd name="connsiteX7" fmla="*/ 0 w 3328416"/>
              <a:gd name="connsiteY7" fmla="*/ 495 h 3557511"/>
              <a:gd name="connsiteX0" fmla="*/ 0 w 3328416"/>
              <a:gd name="connsiteY0" fmla="*/ 495 h 3557511"/>
              <a:gd name="connsiteX1" fmla="*/ 1184910 w 3328416"/>
              <a:gd name="connsiteY1" fmla="*/ 0 h 3557511"/>
              <a:gd name="connsiteX2" fmla="*/ 1672590 w 3328416"/>
              <a:gd name="connsiteY2" fmla="*/ 457201 h 3557511"/>
              <a:gd name="connsiteX3" fmla="*/ 2133600 w 3328416"/>
              <a:gd name="connsiteY3" fmla="*/ 1 h 3557511"/>
              <a:gd name="connsiteX4" fmla="*/ 3328416 w 3328416"/>
              <a:gd name="connsiteY4" fmla="*/ 495 h 3557511"/>
              <a:gd name="connsiteX5" fmla="*/ 3328416 w 3328416"/>
              <a:gd name="connsiteY5" fmla="*/ 3557511 h 3557511"/>
              <a:gd name="connsiteX6" fmla="*/ 0 w 3328416"/>
              <a:gd name="connsiteY6" fmla="*/ 3557511 h 3557511"/>
              <a:gd name="connsiteX7" fmla="*/ 0 w 3328416"/>
              <a:gd name="connsiteY7" fmla="*/ 495 h 3557511"/>
              <a:gd name="connsiteX0" fmla="*/ 0 w 3328416"/>
              <a:gd name="connsiteY0" fmla="*/ 495 h 3557511"/>
              <a:gd name="connsiteX1" fmla="*/ 1184910 w 3328416"/>
              <a:gd name="connsiteY1" fmla="*/ 0 h 3557511"/>
              <a:gd name="connsiteX2" fmla="*/ 1672590 w 3328416"/>
              <a:gd name="connsiteY2" fmla="*/ 457201 h 3557511"/>
              <a:gd name="connsiteX3" fmla="*/ 2133600 w 3328416"/>
              <a:gd name="connsiteY3" fmla="*/ 1 h 3557511"/>
              <a:gd name="connsiteX4" fmla="*/ 3328416 w 3328416"/>
              <a:gd name="connsiteY4" fmla="*/ 495 h 3557511"/>
              <a:gd name="connsiteX5" fmla="*/ 3328416 w 3328416"/>
              <a:gd name="connsiteY5" fmla="*/ 3557511 h 3557511"/>
              <a:gd name="connsiteX6" fmla="*/ 0 w 3328416"/>
              <a:gd name="connsiteY6" fmla="*/ 3557511 h 3557511"/>
              <a:gd name="connsiteX7" fmla="*/ 0 w 3328416"/>
              <a:gd name="connsiteY7" fmla="*/ 495 h 3557511"/>
              <a:gd name="connsiteX0" fmla="*/ 0 w 3328416"/>
              <a:gd name="connsiteY0" fmla="*/ 495 h 3557511"/>
              <a:gd name="connsiteX1" fmla="*/ 1184910 w 3328416"/>
              <a:gd name="connsiteY1" fmla="*/ 0 h 3557511"/>
              <a:gd name="connsiteX2" fmla="*/ 1672590 w 3328416"/>
              <a:gd name="connsiteY2" fmla="*/ 457201 h 3557511"/>
              <a:gd name="connsiteX3" fmla="*/ 2133600 w 3328416"/>
              <a:gd name="connsiteY3" fmla="*/ 1 h 3557511"/>
              <a:gd name="connsiteX4" fmla="*/ 3328416 w 3328416"/>
              <a:gd name="connsiteY4" fmla="*/ 495 h 3557511"/>
              <a:gd name="connsiteX5" fmla="*/ 3328416 w 3328416"/>
              <a:gd name="connsiteY5" fmla="*/ 3557511 h 3557511"/>
              <a:gd name="connsiteX6" fmla="*/ 0 w 3328416"/>
              <a:gd name="connsiteY6" fmla="*/ 3557511 h 3557511"/>
              <a:gd name="connsiteX7" fmla="*/ 0 w 3328416"/>
              <a:gd name="connsiteY7" fmla="*/ 495 h 3557511"/>
              <a:gd name="connsiteX0" fmla="*/ 0 w 3328416"/>
              <a:gd name="connsiteY0" fmla="*/ 495 h 3557511"/>
              <a:gd name="connsiteX1" fmla="*/ 1184910 w 3328416"/>
              <a:gd name="connsiteY1" fmla="*/ 0 h 3557511"/>
              <a:gd name="connsiteX2" fmla="*/ 1672590 w 3328416"/>
              <a:gd name="connsiteY2" fmla="*/ 457201 h 3557511"/>
              <a:gd name="connsiteX3" fmla="*/ 2133600 w 3328416"/>
              <a:gd name="connsiteY3" fmla="*/ 1 h 3557511"/>
              <a:gd name="connsiteX4" fmla="*/ 3328416 w 3328416"/>
              <a:gd name="connsiteY4" fmla="*/ 495 h 3557511"/>
              <a:gd name="connsiteX5" fmla="*/ 3328416 w 3328416"/>
              <a:gd name="connsiteY5" fmla="*/ 3557511 h 3557511"/>
              <a:gd name="connsiteX6" fmla="*/ 0 w 3328416"/>
              <a:gd name="connsiteY6" fmla="*/ 3557511 h 3557511"/>
              <a:gd name="connsiteX7" fmla="*/ 0 w 3328416"/>
              <a:gd name="connsiteY7" fmla="*/ 495 h 3557511"/>
              <a:gd name="connsiteX0" fmla="*/ 0 w 3328416"/>
              <a:gd name="connsiteY0" fmla="*/ 495 h 3557511"/>
              <a:gd name="connsiteX1" fmla="*/ 1184910 w 3328416"/>
              <a:gd name="connsiteY1" fmla="*/ 0 h 3557511"/>
              <a:gd name="connsiteX2" fmla="*/ 1672590 w 3328416"/>
              <a:gd name="connsiteY2" fmla="*/ 457201 h 3557511"/>
              <a:gd name="connsiteX3" fmla="*/ 2133600 w 3328416"/>
              <a:gd name="connsiteY3" fmla="*/ 1 h 3557511"/>
              <a:gd name="connsiteX4" fmla="*/ 3328416 w 3328416"/>
              <a:gd name="connsiteY4" fmla="*/ 495 h 3557511"/>
              <a:gd name="connsiteX5" fmla="*/ 3328416 w 3328416"/>
              <a:gd name="connsiteY5" fmla="*/ 3557511 h 3557511"/>
              <a:gd name="connsiteX6" fmla="*/ 0 w 3328416"/>
              <a:gd name="connsiteY6" fmla="*/ 3557511 h 3557511"/>
              <a:gd name="connsiteX7" fmla="*/ 0 w 3328416"/>
              <a:gd name="connsiteY7" fmla="*/ 495 h 355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8416" h="3557511">
                <a:moveTo>
                  <a:pt x="0" y="495"/>
                </a:moveTo>
                <a:lnTo>
                  <a:pt x="1184910" y="0"/>
                </a:lnTo>
                <a:cubicBezTo>
                  <a:pt x="1215390" y="266700"/>
                  <a:pt x="1375410" y="415291"/>
                  <a:pt x="1672590" y="457201"/>
                </a:cubicBezTo>
                <a:cubicBezTo>
                  <a:pt x="2032000" y="411481"/>
                  <a:pt x="2098040" y="179071"/>
                  <a:pt x="2133600" y="1"/>
                </a:cubicBezTo>
                <a:lnTo>
                  <a:pt x="3328416" y="495"/>
                </a:lnTo>
                <a:lnTo>
                  <a:pt x="3328416" y="3557511"/>
                </a:lnTo>
                <a:lnTo>
                  <a:pt x="0" y="3557511"/>
                </a:lnTo>
                <a:lnTo>
                  <a:pt x="0" y="495"/>
                </a:lnTo>
                <a:close/>
              </a:path>
            </a:pathLst>
          </a:custGeo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71332" y="4099293"/>
            <a:ext cx="2770632" cy="2206752"/>
          </a:xfrm>
          <a:noFill/>
        </p:spPr>
        <p:txBody>
          <a:bodyPr lIns="91440" rIns="91440" anchor="t">
            <a:norm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4CA3ED5-BEA8-79A4-A782-B2CDF23DA49B}"/>
              </a:ext>
            </a:extLst>
          </p:cNvPr>
          <p:cNvSpPr>
            <a:spLocks noChangeAspect="1"/>
          </p:cNvSpPr>
          <p:nvPr userDrawn="1"/>
        </p:nvSpPr>
        <p:spPr>
          <a:xfrm>
            <a:off x="1911096" y="2409684"/>
            <a:ext cx="932688" cy="932688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578A295-1123-7741-FF14-7A34BF88FADA}"/>
              </a:ext>
            </a:extLst>
          </p:cNvPr>
          <p:cNvSpPr>
            <a:spLocks noChangeAspect="1"/>
          </p:cNvSpPr>
          <p:nvPr userDrawn="1"/>
        </p:nvSpPr>
        <p:spPr>
          <a:xfrm>
            <a:off x="5642356" y="2407653"/>
            <a:ext cx="932688" cy="932688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CFDE8A-AB48-8603-AAE2-E2C68488105C}"/>
              </a:ext>
            </a:extLst>
          </p:cNvPr>
          <p:cNvSpPr>
            <a:spLocks noChangeAspect="1"/>
          </p:cNvSpPr>
          <p:nvPr userDrawn="1"/>
        </p:nvSpPr>
        <p:spPr>
          <a:xfrm>
            <a:off x="9289796" y="2412733"/>
            <a:ext cx="932688" cy="932688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>
            <a:extLst>
              <a:ext uri="{FF2B5EF4-FFF2-40B4-BE49-F238E27FC236}">
                <a16:creationId xmlns:a16="http://schemas.microsoft.com/office/drawing/2014/main" id="{ABC388A2-FFC7-1A87-02FB-C97B50161F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>
            <a:extLst>
              <a:ext uri="{FF2B5EF4-FFF2-40B4-BE49-F238E27FC236}">
                <a16:creationId xmlns:a16="http://schemas.microsoft.com/office/drawing/2014/main" id="{D64C4994-B525-F4C0-B74F-D5E8296DF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>
            <a:extLst>
              <a:ext uri="{FF2B5EF4-FFF2-40B4-BE49-F238E27FC236}">
                <a16:creationId xmlns:a16="http://schemas.microsoft.com/office/drawing/2014/main" id="{FEA70E9F-C506-413C-11EF-5915A2296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>
            <a:extLst>
              <a:ext uri="{FF2B5EF4-FFF2-40B4-BE49-F238E27FC236}">
                <a16:creationId xmlns:a16="http://schemas.microsoft.com/office/drawing/2014/main" id="{F19C81EC-0322-58A2-C455-6E2C84D1E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08760" y="831101"/>
            <a:ext cx="6527800" cy="2628053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08760" y="3556431"/>
            <a:ext cx="6527800" cy="189321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7048" y="327989"/>
            <a:ext cx="4550664" cy="2453773"/>
          </a:xfrm>
        </p:spPr>
        <p:txBody>
          <a:bodyPr tIns="0" anchor="b" anchorCtr="0">
            <a:no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5336" y="2846832"/>
            <a:ext cx="4550664" cy="2314448"/>
          </a:xfrm>
        </p:spPr>
        <p:txBody>
          <a:bodyPr lIns="91440" tIns="0" rIns="91440" bIns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>
            <a:extLst>
              <a:ext uri="{FF2B5EF4-FFF2-40B4-BE49-F238E27FC236}">
                <a16:creationId xmlns:a16="http://schemas.microsoft.com/office/drawing/2014/main" id="{8D5D10FF-3DE5-39CA-FA9A-29A09DC47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>
            <a:extLst>
              <a:ext uri="{FF2B5EF4-FFF2-40B4-BE49-F238E27FC236}">
                <a16:creationId xmlns:a16="http://schemas.microsoft.com/office/drawing/2014/main" id="{BFA89E6A-8342-AE30-45E0-BC1DFE327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>
            <a:extLst>
              <a:ext uri="{FF2B5EF4-FFF2-40B4-BE49-F238E27FC236}">
                <a16:creationId xmlns:a16="http://schemas.microsoft.com/office/drawing/2014/main" id="{D9D7EB49-4BC9-040F-C4CC-5771C5FB3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>
            <a:extLst>
              <a:ext uri="{FF2B5EF4-FFF2-40B4-BE49-F238E27FC236}">
                <a16:creationId xmlns:a16="http://schemas.microsoft.com/office/drawing/2014/main" id="{3CE04498-C285-EFB8-340C-1A0640781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85032" y="755374"/>
            <a:ext cx="7740995" cy="1500145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85032" y="2305215"/>
            <a:ext cx="3741928" cy="4306380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684539" y="2305215"/>
            <a:ext cx="3741928" cy="4306380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0215" y="741458"/>
            <a:ext cx="3932237" cy="1524662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70215" y="2301902"/>
            <a:ext cx="3932237" cy="35670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9616" y="89452"/>
            <a:ext cx="5693664" cy="25805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99616" y="2770632"/>
            <a:ext cx="5693664" cy="312216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938" y="755373"/>
            <a:ext cx="4011087" cy="148093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401108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224528" y="815009"/>
            <a:ext cx="6766560" cy="281146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10003536" y="472108"/>
            <a:ext cx="987552" cy="244503"/>
          </a:xfrm>
        </p:spPr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224528" y="3723748"/>
            <a:ext cx="6766560" cy="244723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95600" y="1699591"/>
            <a:ext cx="6400800" cy="2844977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895600" y="4598948"/>
            <a:ext cx="6400800" cy="847695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938" y="731520"/>
            <a:ext cx="10665089" cy="136205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496" y="2103120"/>
            <a:ext cx="11119104" cy="44348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55904" y="2825496"/>
            <a:ext cx="10680192" cy="28346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3" name="Image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41121" y="1344404"/>
            <a:ext cx="6984906" cy="2560441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33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347664"/>
            <a:ext cx="768096" cy="1882471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1120" y="3977196"/>
            <a:ext cx="4971237" cy="864804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40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952" y="751398"/>
            <a:ext cx="10671048" cy="136205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 cap="all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 cap="all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 cap="all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 cap="all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0937" y="755729"/>
            <a:ext cx="10665089" cy="85997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71016" y="1674543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320463"/>
            <a:ext cx="2029968" cy="694944"/>
          </a:xfrm>
          <a:solidFill>
            <a:schemeClr val="accent4"/>
          </a:solidFill>
        </p:spPr>
        <p:txBody>
          <a:bodyPr lIns="0" tIns="155448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cap="all" spc="2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96472"/>
            <a:ext cx="2029968" cy="26924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271016" y="4273471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919391"/>
            <a:ext cx="2029968" cy="694944"/>
          </a:xfrm>
          <a:solidFill>
            <a:schemeClr val="accent1"/>
          </a:solidFill>
        </p:spPr>
        <p:txBody>
          <a:bodyPr lIns="0" tIns="155448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cap="all" spc="2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95400"/>
            <a:ext cx="2029968" cy="26924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828288" y="1674543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320463"/>
            <a:ext cx="2029968" cy="694944"/>
          </a:xfrm>
          <a:solidFill>
            <a:schemeClr val="accent1"/>
          </a:solidFill>
        </p:spPr>
        <p:txBody>
          <a:bodyPr lIns="0" tIns="155448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cap="all" spc="2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96472"/>
            <a:ext cx="2029968" cy="26924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828288" y="4273471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919391"/>
            <a:ext cx="2029968" cy="694944"/>
          </a:xfrm>
          <a:solidFill>
            <a:schemeClr val="accent4"/>
          </a:solidFill>
        </p:spPr>
        <p:txBody>
          <a:bodyPr lIns="0" tIns="155448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cap="all" spc="2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95400"/>
            <a:ext cx="2029968" cy="26924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85560" y="1674543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320463"/>
            <a:ext cx="2029968" cy="694944"/>
          </a:xfrm>
          <a:solidFill>
            <a:schemeClr val="accent4"/>
          </a:solidFill>
        </p:spPr>
        <p:txBody>
          <a:bodyPr lIns="0" tIns="155448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cap="all" spc="2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96472"/>
            <a:ext cx="2029968" cy="26924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385560" y="4273471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919391"/>
            <a:ext cx="2029968" cy="694944"/>
          </a:xfrm>
          <a:solidFill>
            <a:schemeClr val="accent1"/>
          </a:solidFill>
        </p:spPr>
        <p:txBody>
          <a:bodyPr lIns="0" tIns="155448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cap="all" spc="2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95400"/>
            <a:ext cx="2029968" cy="26924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942832" y="1674543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320463"/>
            <a:ext cx="2029968" cy="694944"/>
          </a:xfrm>
          <a:solidFill>
            <a:schemeClr val="accent1"/>
          </a:solidFill>
        </p:spPr>
        <p:txBody>
          <a:bodyPr lIns="0" tIns="155448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cap="all" spc="2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96472"/>
            <a:ext cx="2029968" cy="26924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942832" y="4273471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919391"/>
            <a:ext cx="2029968" cy="694944"/>
          </a:xfrm>
          <a:solidFill>
            <a:schemeClr val="accent4"/>
          </a:solidFill>
        </p:spPr>
        <p:txBody>
          <a:bodyPr lIns="0" tIns="155448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cap="all" spc="2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95400"/>
            <a:ext cx="2029968" cy="26924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0938" y="457200"/>
            <a:ext cx="3200400" cy="24450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4400" y="69574"/>
            <a:ext cx="7505700" cy="3139970"/>
          </a:xfrm>
        </p:spPr>
        <p:txBody>
          <a:bodyPr/>
          <a:lstStyle/>
          <a:p>
            <a:r>
              <a:rPr lang="en-US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Needs Assessment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9496" y="3255267"/>
            <a:ext cx="3493008" cy="1644724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9DF7B-A65A-28B5-3158-67B069CD7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5032" y="755374"/>
            <a:ext cx="7740995" cy="1500145"/>
          </a:xfrm>
        </p:spPr>
        <p:txBody>
          <a:bodyPr anchor="b">
            <a:normAutofit/>
          </a:bodyPr>
          <a:lstStyle/>
          <a:p>
            <a:r>
              <a:rPr lang="en-US"/>
              <a:t>What is the Needs Assessment?</a:t>
            </a:r>
          </a:p>
        </p:txBody>
      </p:sp>
      <p:sp>
        <p:nvSpPr>
          <p:cNvPr id="1031" name="Footer Placeholder 2">
            <a:extLst>
              <a:ext uri="{FF2B5EF4-FFF2-40B4-BE49-F238E27FC236}">
                <a16:creationId xmlns:a16="http://schemas.microsoft.com/office/drawing/2014/main" id="{2378110E-07B7-A15C-B6EF-CE6948DDC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938" y="457200"/>
            <a:ext cx="3200400" cy="24450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Presentation title</a:t>
            </a:r>
          </a:p>
        </p:txBody>
      </p:sp>
      <p:sp>
        <p:nvSpPr>
          <p:cNvPr id="1033" name="Slide Number Placeholder 3">
            <a:extLst>
              <a:ext uri="{FF2B5EF4-FFF2-40B4-BE49-F238E27FC236}">
                <a16:creationId xmlns:a16="http://schemas.microsoft.com/office/drawing/2014/main" id="{5A75AF39-0271-2610-3E6D-8A53970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8475" y="457199"/>
            <a:ext cx="987552" cy="244503"/>
          </a:xfrm>
        </p:spPr>
        <p:txBody>
          <a:bodyPr/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pic>
        <p:nvPicPr>
          <p:cNvPr id="1026" name="Picture 2" descr="135,021 Mental Health Stock Photos - Free &amp; Royalty-Free ...">
            <a:extLst>
              <a:ext uri="{FF2B5EF4-FFF2-40B4-BE49-F238E27FC236}">
                <a16:creationId xmlns:a16="http://schemas.microsoft.com/office/drawing/2014/main" id="{E4821558-2F4E-A9D8-5A75-6C6E70DB2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5032" y="3209537"/>
            <a:ext cx="3741928" cy="249773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8A8714-1D80-1487-4B27-95E960ACA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684539" y="2305215"/>
            <a:ext cx="3741928" cy="430638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 is a way to share your thoughts and feelings</a:t>
            </a:r>
          </a:p>
        </p:txBody>
      </p:sp>
    </p:spTree>
    <p:extLst>
      <p:ext uri="{BB962C8B-B14F-4D97-AF65-F5344CB8AC3E}">
        <p14:creationId xmlns:p14="http://schemas.microsoft.com/office/powerpoint/2010/main" val="2396473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BECD3-6F1C-C896-F513-234DCBD16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78" y="755373"/>
            <a:ext cx="5056222" cy="2673627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latin typeface="Cavolini" panose="03000502040302020204" pitchFamily="66" charset="0"/>
                <a:cs typeface="Cavolini" panose="03000502040302020204" pitchFamily="66" charset="0"/>
              </a:rPr>
              <a:t>The needs assessment will ask you questions about the following topics</a:t>
            </a:r>
          </a:p>
        </p:txBody>
      </p:sp>
      <p:sp>
        <p:nvSpPr>
          <p:cNvPr id="2057" name="Slide Number Placeholder 3">
            <a:extLst>
              <a:ext uri="{FF2B5EF4-FFF2-40B4-BE49-F238E27FC236}">
                <a16:creationId xmlns:a16="http://schemas.microsoft.com/office/drawing/2014/main" id="{CBBF10EC-68B1-BDBB-EDCF-18B3E0308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8475" y="457199"/>
            <a:ext cx="987552" cy="24450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8F63A3B-78C7-47BE-AE5E-E10140E04643}" type="slidenum">
              <a:rPr lang="en-US" sz="1100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 sz="11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153AB3-0849-861B-1322-5AE328576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7100" y="3788413"/>
            <a:ext cx="4011087" cy="2612387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Social/Emotional Supports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Sense of Belonging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Safety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Post-Secondary Readiness</a:t>
            </a:r>
          </a:p>
        </p:txBody>
      </p:sp>
      <p:pic>
        <p:nvPicPr>
          <p:cNvPr id="2050" name="Picture 2" descr="460,653 Mental Health Images, Stock Photos, 3D objects ...">
            <a:extLst>
              <a:ext uri="{FF2B5EF4-FFF2-40B4-BE49-F238E27FC236}">
                <a16:creationId xmlns:a16="http://schemas.microsoft.com/office/drawing/2014/main" id="{5FEAF99C-16F9-EAAE-B9EC-36C470D55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2700" y="1208576"/>
            <a:ext cx="6172200" cy="458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839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716" y="0"/>
            <a:ext cx="8380984" cy="1214846"/>
          </a:xfrm>
        </p:spPr>
        <p:txBody>
          <a:bodyPr/>
          <a:lstStyle/>
          <a:p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Log into School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1489166"/>
            <a:ext cx="8812784" cy="295220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Once you are logged into the computer, click on “</a:t>
            </a:r>
            <a:r>
              <a:rPr lang="en-US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1 Link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”, then “</a:t>
            </a:r>
            <a:r>
              <a:rPr lang="en-US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Clever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Type “</a:t>
            </a:r>
            <a:r>
              <a:rPr lang="en-US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School Links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” in the search bar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874708-8FC9-8924-4F62-150A7CE8A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71" y="3379965"/>
            <a:ext cx="11554026" cy="2386689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E9A52BB6-E3E3-E689-8184-CAE2022A4CF0}"/>
              </a:ext>
            </a:extLst>
          </p:cNvPr>
          <p:cNvSpPr/>
          <p:nvPr/>
        </p:nvSpPr>
        <p:spPr>
          <a:xfrm>
            <a:off x="10070084" y="2425192"/>
            <a:ext cx="484632" cy="97840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338" y="814388"/>
            <a:ext cx="6767512" cy="5154612"/>
          </a:xfrm>
        </p:spPr>
        <p:txBody>
          <a:bodyPr/>
          <a:lstStyle/>
          <a:p>
            <a:pPr algn="ctr"/>
            <a:r>
              <a:rPr lang="en-US" sz="5400" dirty="0">
                <a:latin typeface="Cavolini" panose="03000502040302020204" pitchFamily="66" charset="0"/>
                <a:cs typeface="Cavolini" panose="03000502040302020204" pitchFamily="66" charset="0"/>
              </a:rPr>
              <a:t>If you have not completed </a:t>
            </a:r>
            <a:r>
              <a:rPr lang="en-US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Onboarding</a:t>
            </a:r>
            <a:r>
              <a:rPr lang="en-US" sz="5400" dirty="0">
                <a:latin typeface="Cavolini" panose="03000502040302020204" pitchFamily="66" charset="0"/>
                <a:cs typeface="Cavolini" panose="03000502040302020204" pitchFamily="66" charset="0"/>
              </a:rPr>
              <a:t>, you will need to do so at this time!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03536" y="472108"/>
            <a:ext cx="987552" cy="244503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825501"/>
            <a:ext cx="10833100" cy="1433551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Once you are logged in, you will land on your Home page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5600" y="4598948"/>
            <a:ext cx="6400800" cy="84769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0ED6CA-984F-85B5-F8CC-96E500777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127" y="2736793"/>
            <a:ext cx="12192000" cy="288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880" y="457199"/>
            <a:ext cx="7814147" cy="1282701"/>
          </a:xfrm>
        </p:spPr>
        <p:txBody>
          <a:bodyPr/>
          <a:lstStyle/>
          <a:p>
            <a:pPr algn="ctr"/>
            <a:r>
              <a:rPr lang="en-US" sz="4400" dirty="0">
                <a:latin typeface="Cavolini" panose="03000502040302020204" pitchFamily="66" charset="0"/>
                <a:cs typeface="Cavolini" panose="03000502040302020204" pitchFamily="66" charset="0"/>
              </a:rPr>
              <a:t>Click on Start and Begin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8475" y="457199"/>
            <a:ext cx="987552" cy="244503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BD890-6A99-C160-C084-2916E2310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1120" y="3977196"/>
            <a:ext cx="4971237" cy="86480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E736C0-59DE-A4DF-7A05-6F22D48CC0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00616" y="3209544"/>
            <a:ext cx="768096" cy="162763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7F847E64-7843-3996-49FC-9296627D0BA4}"/>
              </a:ext>
            </a:extLst>
          </p:cNvPr>
          <p:cNvSpPr/>
          <p:nvPr/>
        </p:nvSpPr>
        <p:spPr>
          <a:xfrm rot="5400000">
            <a:off x="2893412" y="3933446"/>
            <a:ext cx="484632" cy="95230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780E941-6309-C134-F6DE-1A325CE5F3C4}"/>
              </a:ext>
            </a:extLst>
          </p:cNvPr>
          <p:cNvSpPr/>
          <p:nvPr/>
        </p:nvSpPr>
        <p:spPr>
          <a:xfrm rot="10800000">
            <a:off x="4891089" y="35387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91FB43-55B0-EF91-17D4-4291C78DB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111" y="2639068"/>
            <a:ext cx="12192000" cy="3541059"/>
          </a:xfrm>
          <a:prstGeom prst="rect">
            <a:avLst/>
          </a:prstGeom>
        </p:spPr>
      </p:pic>
      <p:sp>
        <p:nvSpPr>
          <p:cNvPr id="13" name="Arrow: Down 12">
            <a:extLst>
              <a:ext uri="{FF2B5EF4-FFF2-40B4-BE49-F238E27FC236}">
                <a16:creationId xmlns:a16="http://schemas.microsoft.com/office/drawing/2014/main" id="{E6C9E920-F1F0-2DD5-7059-6E38370F5B50}"/>
              </a:ext>
            </a:extLst>
          </p:cNvPr>
          <p:cNvSpPr/>
          <p:nvPr/>
        </p:nvSpPr>
        <p:spPr>
          <a:xfrm>
            <a:off x="11183711" y="385876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 color block_Win32_LW_V5" id="{4FE3E7F2-DE97-43FB-9854-C2719499B15F}" vid="{37DF82F1-E382-44D9-A149-92ACBBF705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D6F65D-59DB-459C-812A-E954DE5F05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D542F6-3184-4387-BE39-8DA735EB5504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5117FA41-AE03-4A0A-A9B0-817CABD0947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{DE62F537-5AD6-4D3D-8E3C-7AFDDC95D2B3}tf78438558_win32</Template>
  <TotalTime>2890</TotalTime>
  <Words>111</Words>
  <Application>Microsoft Office PowerPoint</Application>
  <PresentationFormat>Widescreen</PresentationFormat>
  <Paragraphs>19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Cavolini</vt:lpstr>
      <vt:lpstr>Sabon Next LT</vt:lpstr>
      <vt:lpstr>Custom</vt:lpstr>
      <vt:lpstr>Needs Assessment</vt:lpstr>
      <vt:lpstr>What is the Needs Assessment?</vt:lpstr>
      <vt:lpstr>The needs assessment will ask you questions about the following topics</vt:lpstr>
      <vt:lpstr>Log into School Links</vt:lpstr>
      <vt:lpstr>If you have not completed Onboarding, you will need to do so at this time!</vt:lpstr>
      <vt:lpstr>Once you are logged in, you will land on your Home page</vt:lpstr>
      <vt:lpstr>Click on Start and Begin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Needs Assessment</dc:title>
  <dc:subject/>
  <dc:creator>Garrey, Amy</dc:creator>
  <cp:lastModifiedBy>Will, Janie (Kaylynn)</cp:lastModifiedBy>
  <cp:revision>3</cp:revision>
  <dcterms:created xsi:type="dcterms:W3CDTF">2023-10-16T13:12:31Z</dcterms:created>
  <dcterms:modified xsi:type="dcterms:W3CDTF">2024-09-20T17:13:27Z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